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74" r:id="rId4"/>
    <p:sldId id="271" r:id="rId5"/>
    <p:sldId id="275" r:id="rId6"/>
    <p:sldId id="272" r:id="rId7"/>
    <p:sldId id="276" r:id="rId8"/>
    <p:sldId id="273" r:id="rId9"/>
    <p:sldId id="277" r:id="rId10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/>
              <a:t>Asıl alt başlık stilini düzenlemek için tıklayın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"/>
          </a:p>
        </p:txBody>
      </p:sp>
      <p:grpSp>
        <p:nvGrpSpPr>
          <p:cNvPr id="84" name="Gr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grpSp>
        <p:nvGrpSpPr>
          <p:cNvPr id="98" name="Gr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grpSp>
        <p:nvGrpSpPr>
          <p:cNvPr id="112" name="Gr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sp>
        <p:nvSpPr>
          <p:cNvPr id="126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stilini düzenlemek için tıklayın</a:t>
            </a:r>
            <a:endParaRPr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stilini düzenlemek için tıklayın</a:t>
            </a:r>
            <a:endParaRPr dirty="0"/>
          </a:p>
        </p:txBody>
      </p:sp>
      <p:grpSp>
        <p:nvGrpSpPr>
          <p:cNvPr id="8" name="Gr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erbest 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erbest Biçi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erbest Biçi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erbest Biçi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erbest Biçi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İki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"/>
          </a:p>
        </p:txBody>
      </p:sp>
      <p:grpSp>
        <p:nvGrpSpPr>
          <p:cNvPr id="9" name="Gr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sp>
        <p:nvSpPr>
          <p:cNvPr id="39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sp>
        <p:nvSpPr>
          <p:cNvPr id="40" name="Metin Yer Tutucusu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tr"/>
          </a:p>
        </p:txBody>
      </p:sp>
      <p:grpSp>
        <p:nvGrpSpPr>
          <p:cNvPr id="52" name="Gr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sp>
        <p:nvSpPr>
          <p:cNvPr id="81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grpSp>
        <p:nvGrpSpPr>
          <p:cNvPr id="84" name="Gr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sp>
        <p:nvSpPr>
          <p:cNvPr id="82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grpSp>
        <p:nvGrpSpPr>
          <p:cNvPr id="97" name="Gr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sp>
        <p:nvSpPr>
          <p:cNvPr id="83" name="Metin Yer Tutucusu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"/>
              <a:t>Asıl metin stillerini düzenle</a:t>
            </a:r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commons.wikimedia.org/wiki/File:1kr_obverse.png" TargetMode="External"/><Relationship Id="rId3" Type="http://schemas.openxmlformats.org/officeDocument/2006/relationships/hyperlink" Target="http://cs.wikipedia.org/wiki/tureck%C3%A1_lira" TargetMode="External"/><Relationship Id="rId7" Type="http://schemas.openxmlformats.org/officeDocument/2006/relationships/hyperlink" Target="https://commons.wikimedia.org/wiki/File:25kr_obverse.png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s://commons.wikimedia.org/wiki/File:5kr_obverse.png" TargetMode="External"/><Relationship Id="rId5" Type="http://schemas.openxmlformats.org/officeDocument/2006/relationships/hyperlink" Target="https://commons.wikimedia.org/wiki/File:50kr_obverse.png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s://en.wikipedia.org/wiki/File:10kr_obverse.p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hyperlink" Target="http://tr.wikipedia.org/wiki/Dosya:1_Kuru%C5%9F.jpg" TargetMode="External"/><Relationship Id="rId3" Type="http://schemas.openxmlformats.org/officeDocument/2006/relationships/hyperlink" Target="https://en.wikipedia.org/wiki/Lira" TargetMode="External"/><Relationship Id="rId7" Type="http://schemas.openxmlformats.org/officeDocument/2006/relationships/hyperlink" Target="http://tr.wikipedia.org/wiki/Dosya:25_Kuru%C5%9F.jpg" TargetMode="External"/><Relationship Id="rId12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hyperlink" Target="http://tr.wikipedia.org/wiki/Dosya:5_Kuru%C5%9F.jpg" TargetMode="External"/><Relationship Id="rId5" Type="http://schemas.openxmlformats.org/officeDocument/2006/relationships/hyperlink" Target="http://tr.wikipedia.org/wiki/Dosya:50_Kuru%C5%9F.jpg" TargetMode="External"/><Relationship Id="rId10" Type="http://schemas.openxmlformats.org/officeDocument/2006/relationships/image" Target="../media/image15.jpg"/><Relationship Id="rId4" Type="http://schemas.openxmlformats.org/officeDocument/2006/relationships/image" Target="../media/image12.jpg"/><Relationship Id="rId9" Type="http://schemas.openxmlformats.org/officeDocument/2006/relationships/hyperlink" Target="http://tr.wikipedia.org/wiki/Dosya:10_Kuru%C5%9F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moe/w/%ED%84%B0%ED%82%A4%20%EB%A6%AC%EB%9D%BC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" dirty="0"/>
              <a:t>Paralarımız</a:t>
            </a:r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24372A6A-0291-42DD-AED7-11AAF5C119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516057" y="3933829"/>
            <a:ext cx="1809750" cy="609600"/>
          </a:xfrm>
        </p:spPr>
        <p:txBody>
          <a:bodyPr rtlCol="0"/>
          <a:lstStyle/>
          <a:p>
            <a:pPr rtl="0"/>
            <a:r>
              <a:rPr lang="tr-TR" dirty="0">
                <a:latin typeface="Arial Black" panose="020B0A04020102020204" pitchFamily="34" charset="0"/>
              </a:rPr>
              <a:t>1 Lira</a:t>
            </a:r>
            <a:endParaRPr dirty="0">
              <a:latin typeface="Arial Black" panose="020B0A0402010202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74C48BB-0550-4383-A4E2-953D3731F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6057" y="1999259"/>
            <a:ext cx="1809750" cy="18288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9FB12ED-D199-4DFF-9297-C63CB2790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67225" y="1965277"/>
            <a:ext cx="1800225" cy="1800225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093F9B5-32F5-4882-9896-87F737314C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004106" y="1959377"/>
            <a:ext cx="1514475" cy="1514475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6CE7F8FE-E22F-4E1A-894A-756AFDC2FB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023193" y="1959377"/>
            <a:ext cx="1409700" cy="1409700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CA0FCF88-4C96-42EE-B216-B27C971143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937505" y="1943809"/>
            <a:ext cx="1323975" cy="1323975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6FB4D795-2266-464E-A632-A591DEECCE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766092" y="1943809"/>
            <a:ext cx="1247775" cy="1247775"/>
          </a:xfrm>
          <a:prstGeom prst="rect">
            <a:avLst/>
          </a:prstGeom>
        </p:spPr>
      </p:pic>
      <p:sp>
        <p:nvSpPr>
          <p:cNvPr id="24" name="Başlık 12">
            <a:extLst>
              <a:ext uri="{FF2B5EF4-FFF2-40B4-BE49-F238E27FC236}">
                <a16:creationId xmlns:a16="http://schemas.microsoft.com/office/drawing/2014/main" id="{05C6C858-F9E1-40AD-8875-A2DDE8A70607}"/>
              </a:ext>
            </a:extLst>
          </p:cNvPr>
          <p:cNvSpPr txBox="1">
            <a:spLocks/>
          </p:cNvSpPr>
          <p:nvPr/>
        </p:nvSpPr>
        <p:spPr>
          <a:xfrm>
            <a:off x="2762463" y="3794077"/>
            <a:ext cx="180975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dirty="0">
                <a:latin typeface="Arial Black" panose="020B0A04020102020204" pitchFamily="34" charset="0"/>
              </a:rPr>
              <a:t>50</a:t>
            </a:r>
          </a:p>
          <a:p>
            <a:pPr algn="ctr"/>
            <a:r>
              <a:rPr lang="tr-TR" dirty="0">
                <a:latin typeface="Arial Black" panose="020B0A04020102020204" pitchFamily="34" charset="0"/>
              </a:rPr>
              <a:t>Kuruş</a:t>
            </a:r>
          </a:p>
        </p:txBody>
      </p:sp>
      <p:sp>
        <p:nvSpPr>
          <p:cNvPr id="25" name="Başlık 12">
            <a:extLst>
              <a:ext uri="{FF2B5EF4-FFF2-40B4-BE49-F238E27FC236}">
                <a16:creationId xmlns:a16="http://schemas.microsoft.com/office/drawing/2014/main" id="{4B54135F-A787-49D3-AF97-8D009F2B986F}"/>
              </a:ext>
            </a:extLst>
          </p:cNvPr>
          <p:cNvSpPr txBox="1">
            <a:spLocks/>
          </p:cNvSpPr>
          <p:nvPr/>
        </p:nvSpPr>
        <p:spPr>
          <a:xfrm>
            <a:off x="5004106" y="3629029"/>
            <a:ext cx="180975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dirty="0">
                <a:latin typeface="Arial Black" panose="020B0A04020102020204" pitchFamily="34" charset="0"/>
              </a:rPr>
              <a:t>25</a:t>
            </a:r>
          </a:p>
          <a:p>
            <a:pPr algn="ctr"/>
            <a:r>
              <a:rPr lang="tr-TR" dirty="0">
                <a:latin typeface="Arial Black" panose="020B0A04020102020204" pitchFamily="34" charset="0"/>
              </a:rPr>
              <a:t>Kuruş</a:t>
            </a:r>
          </a:p>
        </p:txBody>
      </p:sp>
      <p:sp>
        <p:nvSpPr>
          <p:cNvPr id="26" name="Başlık 12">
            <a:extLst>
              <a:ext uri="{FF2B5EF4-FFF2-40B4-BE49-F238E27FC236}">
                <a16:creationId xmlns:a16="http://schemas.microsoft.com/office/drawing/2014/main" id="{1D286C81-08B7-486E-B780-B22BD6012B92}"/>
              </a:ext>
            </a:extLst>
          </p:cNvPr>
          <p:cNvSpPr txBox="1">
            <a:spLocks/>
          </p:cNvSpPr>
          <p:nvPr/>
        </p:nvSpPr>
        <p:spPr>
          <a:xfrm>
            <a:off x="6912409" y="3523259"/>
            <a:ext cx="180975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dirty="0">
                <a:latin typeface="Arial Black" panose="020B0A04020102020204" pitchFamily="34" charset="0"/>
              </a:rPr>
              <a:t>10</a:t>
            </a:r>
          </a:p>
          <a:p>
            <a:pPr algn="ctr"/>
            <a:r>
              <a:rPr lang="tr-TR" dirty="0">
                <a:latin typeface="Arial Black" panose="020B0A04020102020204" pitchFamily="34" charset="0"/>
              </a:rPr>
              <a:t>Kuruş</a:t>
            </a:r>
          </a:p>
        </p:txBody>
      </p:sp>
      <p:sp>
        <p:nvSpPr>
          <p:cNvPr id="27" name="Başlık 12">
            <a:extLst>
              <a:ext uri="{FF2B5EF4-FFF2-40B4-BE49-F238E27FC236}">
                <a16:creationId xmlns:a16="http://schemas.microsoft.com/office/drawing/2014/main" id="{885F011A-94DA-4310-85F8-C33BD816F4B8}"/>
              </a:ext>
            </a:extLst>
          </p:cNvPr>
          <p:cNvSpPr txBox="1">
            <a:spLocks/>
          </p:cNvSpPr>
          <p:nvPr/>
        </p:nvSpPr>
        <p:spPr>
          <a:xfrm>
            <a:off x="8768964" y="3489277"/>
            <a:ext cx="180975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dirty="0">
                <a:latin typeface="Arial Black" panose="020B0A04020102020204" pitchFamily="34" charset="0"/>
              </a:rPr>
              <a:t>5 </a:t>
            </a:r>
          </a:p>
          <a:p>
            <a:pPr algn="ctr"/>
            <a:r>
              <a:rPr lang="tr-TR" dirty="0">
                <a:latin typeface="Arial Black" panose="020B0A04020102020204" pitchFamily="34" charset="0"/>
              </a:rPr>
              <a:t>Kuruş</a:t>
            </a:r>
          </a:p>
        </p:txBody>
      </p:sp>
      <p:sp>
        <p:nvSpPr>
          <p:cNvPr id="28" name="Başlık 12">
            <a:extLst>
              <a:ext uri="{FF2B5EF4-FFF2-40B4-BE49-F238E27FC236}">
                <a16:creationId xmlns:a16="http://schemas.microsoft.com/office/drawing/2014/main" id="{65D48B3B-6629-4538-8D16-00A80018F08E}"/>
              </a:ext>
            </a:extLst>
          </p:cNvPr>
          <p:cNvSpPr txBox="1">
            <a:spLocks/>
          </p:cNvSpPr>
          <p:nvPr/>
        </p:nvSpPr>
        <p:spPr>
          <a:xfrm>
            <a:off x="10485104" y="3489277"/>
            <a:ext cx="180975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dirty="0">
                <a:latin typeface="Arial Black" panose="020B0A04020102020204" pitchFamily="34" charset="0"/>
              </a:rPr>
              <a:t>1 </a:t>
            </a:r>
          </a:p>
          <a:p>
            <a:pPr algn="ctr"/>
            <a:r>
              <a:rPr lang="tr-TR" dirty="0">
                <a:latin typeface="Arial Black" panose="020B0A04020102020204" pitchFamily="34" charset="0"/>
              </a:rPr>
              <a:t>Kuruş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41785C93-0B8A-49F9-A32D-0919C9EFE831}"/>
              </a:ext>
            </a:extLst>
          </p:cNvPr>
          <p:cNvSpPr txBox="1"/>
          <p:nvPr/>
        </p:nvSpPr>
        <p:spPr>
          <a:xfrm>
            <a:off x="2223355" y="223938"/>
            <a:ext cx="70759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/>
              <a:t>MADENİ PARALARIMIZ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318480" y="3300207"/>
            <a:ext cx="1809750" cy="609600"/>
          </a:xfrm>
        </p:spPr>
        <p:txBody>
          <a:bodyPr rtlCol="0"/>
          <a:lstStyle/>
          <a:p>
            <a:pPr rtl="0"/>
            <a:r>
              <a:rPr lang="tr-TR" dirty="0">
                <a:latin typeface="Arial Black" panose="020B0A04020102020204" pitchFamily="34" charset="0"/>
              </a:rPr>
              <a:t>1 Lira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24" name="Başlık 12">
            <a:extLst>
              <a:ext uri="{FF2B5EF4-FFF2-40B4-BE49-F238E27FC236}">
                <a16:creationId xmlns:a16="http://schemas.microsoft.com/office/drawing/2014/main" id="{05C6C858-F9E1-40AD-8875-A2DDE8A70607}"/>
              </a:ext>
            </a:extLst>
          </p:cNvPr>
          <p:cNvSpPr txBox="1">
            <a:spLocks/>
          </p:cNvSpPr>
          <p:nvPr/>
        </p:nvSpPr>
        <p:spPr>
          <a:xfrm>
            <a:off x="5504524" y="3370554"/>
            <a:ext cx="180975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dirty="0">
                <a:latin typeface="Arial Black" panose="020B0A04020102020204" pitchFamily="34" charset="0"/>
              </a:rPr>
              <a:t>50</a:t>
            </a:r>
          </a:p>
          <a:p>
            <a:pPr algn="ctr"/>
            <a:r>
              <a:rPr lang="tr-TR" dirty="0">
                <a:latin typeface="Arial Black" panose="020B0A04020102020204" pitchFamily="34" charset="0"/>
              </a:rPr>
              <a:t>Kuruş</a:t>
            </a:r>
          </a:p>
        </p:txBody>
      </p:sp>
      <p:sp>
        <p:nvSpPr>
          <p:cNvPr id="25" name="Başlık 12">
            <a:extLst>
              <a:ext uri="{FF2B5EF4-FFF2-40B4-BE49-F238E27FC236}">
                <a16:creationId xmlns:a16="http://schemas.microsoft.com/office/drawing/2014/main" id="{4B54135F-A787-49D3-AF97-8D009F2B986F}"/>
              </a:ext>
            </a:extLst>
          </p:cNvPr>
          <p:cNvSpPr txBox="1">
            <a:spLocks/>
          </p:cNvSpPr>
          <p:nvPr/>
        </p:nvSpPr>
        <p:spPr>
          <a:xfrm>
            <a:off x="9529761" y="3054152"/>
            <a:ext cx="180975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dirty="0">
                <a:latin typeface="Arial Black" panose="020B0A04020102020204" pitchFamily="34" charset="0"/>
              </a:rPr>
              <a:t>25</a:t>
            </a:r>
          </a:p>
          <a:p>
            <a:pPr algn="ctr"/>
            <a:r>
              <a:rPr lang="tr-TR" dirty="0">
                <a:latin typeface="Arial Black" panose="020B0A04020102020204" pitchFamily="34" charset="0"/>
              </a:rPr>
              <a:t>Kuruş</a:t>
            </a:r>
          </a:p>
        </p:txBody>
      </p:sp>
      <p:sp>
        <p:nvSpPr>
          <p:cNvPr id="26" name="Başlık 12">
            <a:extLst>
              <a:ext uri="{FF2B5EF4-FFF2-40B4-BE49-F238E27FC236}">
                <a16:creationId xmlns:a16="http://schemas.microsoft.com/office/drawing/2014/main" id="{1D286C81-08B7-486E-B780-B22BD6012B92}"/>
              </a:ext>
            </a:extLst>
          </p:cNvPr>
          <p:cNvSpPr txBox="1">
            <a:spLocks/>
          </p:cNvSpPr>
          <p:nvPr/>
        </p:nvSpPr>
        <p:spPr>
          <a:xfrm>
            <a:off x="1682994" y="5507792"/>
            <a:ext cx="180975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dirty="0">
                <a:latin typeface="Arial Black" panose="020B0A04020102020204" pitchFamily="34" charset="0"/>
              </a:rPr>
              <a:t>10</a:t>
            </a:r>
          </a:p>
          <a:p>
            <a:pPr algn="ctr"/>
            <a:r>
              <a:rPr lang="tr-TR" dirty="0">
                <a:latin typeface="Arial Black" panose="020B0A04020102020204" pitchFamily="34" charset="0"/>
              </a:rPr>
              <a:t>Kuruş</a:t>
            </a:r>
          </a:p>
        </p:txBody>
      </p:sp>
      <p:sp>
        <p:nvSpPr>
          <p:cNvPr id="27" name="Başlık 12">
            <a:extLst>
              <a:ext uri="{FF2B5EF4-FFF2-40B4-BE49-F238E27FC236}">
                <a16:creationId xmlns:a16="http://schemas.microsoft.com/office/drawing/2014/main" id="{885F011A-94DA-4310-85F8-C33BD816F4B8}"/>
              </a:ext>
            </a:extLst>
          </p:cNvPr>
          <p:cNvSpPr txBox="1">
            <a:spLocks/>
          </p:cNvSpPr>
          <p:nvPr/>
        </p:nvSpPr>
        <p:spPr>
          <a:xfrm>
            <a:off x="5301577" y="5455642"/>
            <a:ext cx="180975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dirty="0">
                <a:latin typeface="Arial Black" panose="020B0A04020102020204" pitchFamily="34" charset="0"/>
              </a:rPr>
              <a:t>5 </a:t>
            </a:r>
          </a:p>
          <a:p>
            <a:pPr algn="ctr"/>
            <a:r>
              <a:rPr lang="tr-TR" dirty="0">
                <a:latin typeface="Arial Black" panose="020B0A04020102020204" pitchFamily="34" charset="0"/>
              </a:rPr>
              <a:t>Kuruş</a:t>
            </a:r>
          </a:p>
        </p:txBody>
      </p:sp>
      <p:sp>
        <p:nvSpPr>
          <p:cNvPr id="28" name="Başlık 12">
            <a:extLst>
              <a:ext uri="{FF2B5EF4-FFF2-40B4-BE49-F238E27FC236}">
                <a16:creationId xmlns:a16="http://schemas.microsoft.com/office/drawing/2014/main" id="{65D48B3B-6629-4538-8D16-00A80018F08E}"/>
              </a:ext>
            </a:extLst>
          </p:cNvPr>
          <p:cNvSpPr txBox="1">
            <a:spLocks/>
          </p:cNvSpPr>
          <p:nvPr/>
        </p:nvSpPr>
        <p:spPr>
          <a:xfrm>
            <a:off x="8699256" y="5258651"/>
            <a:ext cx="180975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dirty="0">
                <a:latin typeface="Arial Black" panose="020B0A04020102020204" pitchFamily="34" charset="0"/>
              </a:rPr>
              <a:t>1 </a:t>
            </a:r>
          </a:p>
          <a:p>
            <a:pPr algn="ctr"/>
            <a:r>
              <a:rPr lang="tr-TR" dirty="0">
                <a:latin typeface="Arial Black" panose="020B0A04020102020204" pitchFamily="34" charset="0"/>
              </a:rPr>
              <a:t>Kuruş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41785C93-0B8A-49F9-A32D-0919C9EFE831}"/>
              </a:ext>
            </a:extLst>
          </p:cNvPr>
          <p:cNvSpPr txBox="1"/>
          <p:nvPr/>
        </p:nvSpPr>
        <p:spPr>
          <a:xfrm>
            <a:off x="2223355" y="223938"/>
            <a:ext cx="70759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/>
              <a:t>MADENİ PARALARIMIZ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C7114CF-74C3-4B45-933F-CEB0C9EDE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7595" y="1242113"/>
            <a:ext cx="4056423" cy="196511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01D4EE2-DF68-4654-9F63-1823A683D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28211" y="1263239"/>
            <a:ext cx="3906105" cy="196788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1F5D6410-7D09-4A04-B04C-C540C38D23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627330" y="1294549"/>
            <a:ext cx="3267075" cy="161925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8756BD0C-0783-4BA0-BB80-AF1A291C6A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82919" y="3979711"/>
            <a:ext cx="3009900" cy="1476375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DD6F8CC5-0AEB-4A30-B24C-EFBC10DF3E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768177" y="4032098"/>
            <a:ext cx="2876550" cy="1371600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C3BE1A87-1A64-4960-8D18-6DE454F11E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627330" y="3909807"/>
            <a:ext cx="27051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2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etin kutusu 28">
            <a:extLst>
              <a:ext uri="{FF2B5EF4-FFF2-40B4-BE49-F238E27FC236}">
                <a16:creationId xmlns:a16="http://schemas.microsoft.com/office/drawing/2014/main" id="{41785C93-0B8A-49F9-A32D-0919C9EFE831}"/>
              </a:ext>
            </a:extLst>
          </p:cNvPr>
          <p:cNvSpPr txBox="1"/>
          <p:nvPr/>
        </p:nvSpPr>
        <p:spPr>
          <a:xfrm>
            <a:off x="3110215" y="305825"/>
            <a:ext cx="6489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/>
              <a:t>KAĞIT PARALARIMIZ</a:t>
            </a: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E7E51C88-322D-4FE9-9077-BC2B60B4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99EB78B-11D6-4CDA-A733-881BA1E69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1000" y="2225936"/>
            <a:ext cx="5715000" cy="2733675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73DD9751-BC58-48F2-B184-EEFFDBB5DF8B}"/>
              </a:ext>
            </a:extLst>
          </p:cNvPr>
          <p:cNvSpPr txBox="1"/>
          <p:nvPr/>
        </p:nvSpPr>
        <p:spPr>
          <a:xfrm>
            <a:off x="2774197" y="5104263"/>
            <a:ext cx="1798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5 Lira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679F448-66A8-4AF3-97BF-ECC528EAA75F}"/>
              </a:ext>
            </a:extLst>
          </p:cNvPr>
          <p:cNvSpPr txBox="1"/>
          <p:nvPr/>
        </p:nvSpPr>
        <p:spPr>
          <a:xfrm>
            <a:off x="8225616" y="5104263"/>
            <a:ext cx="2747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10 Lira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AA778532-7A2B-49A7-AD9A-78D5C7FB4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853" y="2225936"/>
            <a:ext cx="5579845" cy="273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0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etin kutusu 28">
            <a:extLst>
              <a:ext uri="{FF2B5EF4-FFF2-40B4-BE49-F238E27FC236}">
                <a16:creationId xmlns:a16="http://schemas.microsoft.com/office/drawing/2014/main" id="{41785C93-0B8A-49F9-A32D-0919C9EFE831}"/>
              </a:ext>
            </a:extLst>
          </p:cNvPr>
          <p:cNvSpPr txBox="1"/>
          <p:nvPr/>
        </p:nvSpPr>
        <p:spPr>
          <a:xfrm>
            <a:off x="3110215" y="305825"/>
            <a:ext cx="6489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/>
              <a:t>KAĞIT PARALARIMIZ</a:t>
            </a: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E7E51C88-322D-4FE9-9077-BC2B60B4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3DD9751-BC58-48F2-B184-EEFFDBB5DF8B}"/>
              </a:ext>
            </a:extLst>
          </p:cNvPr>
          <p:cNvSpPr txBox="1"/>
          <p:nvPr/>
        </p:nvSpPr>
        <p:spPr>
          <a:xfrm>
            <a:off x="1988059" y="4934205"/>
            <a:ext cx="1798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5 Lira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679F448-66A8-4AF3-97BF-ECC528EAA75F}"/>
              </a:ext>
            </a:extLst>
          </p:cNvPr>
          <p:cNvSpPr txBox="1"/>
          <p:nvPr/>
        </p:nvSpPr>
        <p:spPr>
          <a:xfrm>
            <a:off x="7761592" y="4803113"/>
            <a:ext cx="2747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10 Lira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4A8356A-BD4A-435A-800B-94B5E6D48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0" y="1838204"/>
            <a:ext cx="5521528" cy="282363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1DFA048-0480-477D-AC1F-0773A2C18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13" y="1838205"/>
            <a:ext cx="6012311" cy="282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8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etin kutusu 28">
            <a:extLst>
              <a:ext uri="{FF2B5EF4-FFF2-40B4-BE49-F238E27FC236}">
                <a16:creationId xmlns:a16="http://schemas.microsoft.com/office/drawing/2014/main" id="{41785C93-0B8A-49F9-A32D-0919C9EFE831}"/>
              </a:ext>
            </a:extLst>
          </p:cNvPr>
          <p:cNvSpPr txBox="1"/>
          <p:nvPr/>
        </p:nvSpPr>
        <p:spPr>
          <a:xfrm>
            <a:off x="3110215" y="305825"/>
            <a:ext cx="6489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/>
              <a:t>KAĞIT PARALARIMIZ</a:t>
            </a: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E7E51C88-322D-4FE9-9077-BC2B60B4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3DD9751-BC58-48F2-B184-EEFFDBB5DF8B}"/>
              </a:ext>
            </a:extLst>
          </p:cNvPr>
          <p:cNvSpPr txBox="1"/>
          <p:nvPr/>
        </p:nvSpPr>
        <p:spPr>
          <a:xfrm>
            <a:off x="2023218" y="5144660"/>
            <a:ext cx="2173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20 Lira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679F448-66A8-4AF3-97BF-ECC528EAA75F}"/>
              </a:ext>
            </a:extLst>
          </p:cNvPr>
          <p:cNvSpPr txBox="1"/>
          <p:nvPr/>
        </p:nvSpPr>
        <p:spPr>
          <a:xfrm>
            <a:off x="7994791" y="5144660"/>
            <a:ext cx="2747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50 Lira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DBC272F-7A78-43A7-AAF9-38CB28E21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9" y="2272284"/>
            <a:ext cx="5655390" cy="283320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CBD1A5F-55CB-4208-8096-83324A879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52" y="2272284"/>
            <a:ext cx="5954989" cy="283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5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etin kutusu 28">
            <a:extLst>
              <a:ext uri="{FF2B5EF4-FFF2-40B4-BE49-F238E27FC236}">
                <a16:creationId xmlns:a16="http://schemas.microsoft.com/office/drawing/2014/main" id="{41785C93-0B8A-49F9-A32D-0919C9EFE831}"/>
              </a:ext>
            </a:extLst>
          </p:cNvPr>
          <p:cNvSpPr txBox="1"/>
          <p:nvPr/>
        </p:nvSpPr>
        <p:spPr>
          <a:xfrm>
            <a:off x="3110215" y="305825"/>
            <a:ext cx="6489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/>
              <a:t>KAĞIT PARALARIMIZ</a:t>
            </a: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E7E51C88-322D-4FE9-9077-BC2B60B4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3DD9751-BC58-48F2-B184-EEFFDBB5DF8B}"/>
              </a:ext>
            </a:extLst>
          </p:cNvPr>
          <p:cNvSpPr txBox="1"/>
          <p:nvPr/>
        </p:nvSpPr>
        <p:spPr>
          <a:xfrm>
            <a:off x="2023218" y="5144660"/>
            <a:ext cx="2173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20 Lira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679F448-66A8-4AF3-97BF-ECC528EAA75F}"/>
              </a:ext>
            </a:extLst>
          </p:cNvPr>
          <p:cNvSpPr txBox="1"/>
          <p:nvPr/>
        </p:nvSpPr>
        <p:spPr>
          <a:xfrm>
            <a:off x="7994791" y="5144660"/>
            <a:ext cx="2747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50 Lira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586F233-BCE6-468E-AA2D-E9648D114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8" y="2146549"/>
            <a:ext cx="5509357" cy="269460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88A9AB5-5645-4E05-AFF7-65337DD80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3" y="2146549"/>
            <a:ext cx="5915828" cy="26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5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etin kutusu 28">
            <a:extLst>
              <a:ext uri="{FF2B5EF4-FFF2-40B4-BE49-F238E27FC236}">
                <a16:creationId xmlns:a16="http://schemas.microsoft.com/office/drawing/2014/main" id="{41785C93-0B8A-49F9-A32D-0919C9EFE831}"/>
              </a:ext>
            </a:extLst>
          </p:cNvPr>
          <p:cNvSpPr txBox="1"/>
          <p:nvPr/>
        </p:nvSpPr>
        <p:spPr>
          <a:xfrm>
            <a:off x="3110215" y="305825"/>
            <a:ext cx="6489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/>
              <a:t>KAĞIT PARALARIMIZ</a:t>
            </a: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E7E51C88-322D-4FE9-9077-BC2B60B4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3DD9751-BC58-48F2-B184-EEFFDBB5DF8B}"/>
              </a:ext>
            </a:extLst>
          </p:cNvPr>
          <p:cNvSpPr txBox="1"/>
          <p:nvPr/>
        </p:nvSpPr>
        <p:spPr>
          <a:xfrm>
            <a:off x="2023218" y="5144660"/>
            <a:ext cx="2549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100 Lira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679F448-66A8-4AF3-97BF-ECC528EAA75F}"/>
              </a:ext>
            </a:extLst>
          </p:cNvPr>
          <p:cNvSpPr txBox="1"/>
          <p:nvPr/>
        </p:nvSpPr>
        <p:spPr>
          <a:xfrm>
            <a:off x="7994791" y="5144660"/>
            <a:ext cx="2747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200 Lira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F2EE6FD-FDA3-4615-B802-4EF29C0D4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" y="2039817"/>
            <a:ext cx="5788691" cy="3104843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BAE9207-4638-4BA2-87DA-04B28126B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3" y="2039817"/>
            <a:ext cx="6017812" cy="310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8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etin kutusu 28">
            <a:extLst>
              <a:ext uri="{FF2B5EF4-FFF2-40B4-BE49-F238E27FC236}">
                <a16:creationId xmlns:a16="http://schemas.microsoft.com/office/drawing/2014/main" id="{41785C93-0B8A-49F9-A32D-0919C9EFE831}"/>
              </a:ext>
            </a:extLst>
          </p:cNvPr>
          <p:cNvSpPr txBox="1"/>
          <p:nvPr/>
        </p:nvSpPr>
        <p:spPr>
          <a:xfrm>
            <a:off x="3110215" y="305825"/>
            <a:ext cx="6489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/>
              <a:t>KAĞIT PARALARIMIZ</a:t>
            </a: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E7E51C88-322D-4FE9-9077-BC2B60B4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3DD9751-BC58-48F2-B184-EEFFDBB5DF8B}"/>
              </a:ext>
            </a:extLst>
          </p:cNvPr>
          <p:cNvSpPr txBox="1"/>
          <p:nvPr/>
        </p:nvSpPr>
        <p:spPr>
          <a:xfrm>
            <a:off x="2023218" y="5144660"/>
            <a:ext cx="2549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100 Lira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679F448-66A8-4AF3-97BF-ECC528EAA75F}"/>
              </a:ext>
            </a:extLst>
          </p:cNvPr>
          <p:cNvSpPr txBox="1"/>
          <p:nvPr/>
        </p:nvSpPr>
        <p:spPr>
          <a:xfrm>
            <a:off x="7994791" y="5144660"/>
            <a:ext cx="2747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200 Lira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198ED75-70F3-4DFF-A76D-83A9B198D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9" y="2278063"/>
            <a:ext cx="6081285" cy="278193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F99D6977-8B1B-40CD-A3F1-43018C04C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834" y="2278063"/>
            <a:ext cx="4945663" cy="278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2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oğa Çizimi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Gökkuşağı sunusu</Template>
  <TotalTime>57</TotalTime>
  <Words>65</Words>
  <Application>Microsoft Office PowerPoint</Application>
  <PresentationFormat>Geniş ekran</PresentationFormat>
  <Paragraphs>43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Segoe Print</vt:lpstr>
      <vt:lpstr>Doğa Çizimi 16x9</vt:lpstr>
      <vt:lpstr>Paralarımız</vt:lpstr>
      <vt:lpstr>1 Lira</vt:lpstr>
      <vt:lpstr>1 Lira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Başlık Düzeni</dc:title>
  <dc:creator>Haluk Özyurt</dc:creator>
  <cp:lastModifiedBy>Haluk Özyurt</cp:lastModifiedBy>
  <cp:revision>10</cp:revision>
  <dcterms:created xsi:type="dcterms:W3CDTF">2021-03-20T11:55:33Z</dcterms:created>
  <dcterms:modified xsi:type="dcterms:W3CDTF">2021-05-17T10:49:16Z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